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5D933BE-4480-48EA-89A9-D85603D4ABEF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75E932-4803-4C32-B33B-30056BBC8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ГКОУ РО </a:t>
            </a:r>
            <a:r>
              <a:rPr lang="ru-RU" sz="32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Новочеркасская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специальная школа-интернат№33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988840"/>
            <a:ext cx="7406640" cy="23762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 учителя-дефектолога</a:t>
            </a:r>
          </a:p>
          <a:p>
            <a:pPr algn="ctr"/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(тифлопедагога</a:t>
            </a:r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учитель-дефектолог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Н.Н.Страданченкова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адюша\Downloads\дефектологическое направл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221088"/>
            <a:ext cx="2843808" cy="263691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Занятия по развитию осязания и мелкой моторики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       Цель - формирование у детей с нарушениями зрения представлений о предметах окружающего мира и компенсаторных способов оперирования ими на основе тактильно-двигательных ощущений.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Задачи: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1. Обогащать представления детей о себе и своих возможностях.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2. Развивать мелкую моторику руки и движения, необходимые для осязательного обследования предметов и оперирования ими.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3. Формировать навыки выделения сенсорных характеристик предметов с помощью осязания.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4. Формировать приемы активного осязания при восприятии предметов и их изображений.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5. Формировать зрительно-осязательные способы обследования предметов, развивать зрительное восприятие.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6. Развивать ориентировку в пространстве и умение оперировать предметами на основе осязания и суставно-мышечных ощущений.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>7. Развивать умение использовать осязание и мелкую моторику в процессе практической деятельности.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7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Подгрупповые занятия тифлопедагога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раза в </a:t>
            </a: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неделю,</a:t>
            </a: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детей в подгруппе 2-3 чел.</a:t>
            </a:r>
            <a:b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Длительность 30-40 минут;</a:t>
            </a:r>
            <a:b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детей в подгруппу осуществляется по их уровню актуального развития, степени </a:t>
            </a:r>
            <a:r>
              <a:rPr lang="ru-RU" sz="34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специальных способов деятельности, темпу деятельности.</a:t>
            </a:r>
            <a:b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методов и приемов, специальной наглядности и пособий зависит не только от возрастных и индивидуальных возможностей, но и состояния зрительных функций, уровня развития зрительного восприятия.</a:t>
            </a:r>
          </a:p>
          <a:p>
            <a:endParaRPr lang="ru-RU" dirty="0"/>
          </a:p>
        </p:txBody>
      </p:sp>
      <p:pic>
        <p:nvPicPr>
          <p:cNvPr id="5122" name="Picture 2" descr="C:\Users\надюша\Downloads\s630761_0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96752"/>
            <a:ext cx="2592288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Индивидуальные занятия тифлопедагога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Проводятся 2-3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раза в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неделю,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утренние и вечерние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часы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 20 минут.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индивидуальных занятиях решаются задачи более частного характера, которые направлены на коррекцию и компенсацию проблемных зон в его развитии, на развитие зрительных функций и связаны с этапом лечения.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 строятся с учетом :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интересов ребенка,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уровня развития зрительного восприятия,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познавательной деятельности, навыков практической деятельности.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надюша\Downloads\Веселый-языч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196752"/>
            <a:ext cx="2232248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</a:rPr>
              <a:t>Офтальмо-гигиенические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требования к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проведению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занятий учителя-дефектолога (тифлопедагога)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Освещенность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помещения и рабочего места,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посадка детей,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мебели,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адекватного фона,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цвет, контраст, величина пособий,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удаленность демонстрационного материала,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ограничение количества предъявляемых объектов, размещение их так, чтобы они не сливались в одну линию.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контура изображений, их насыщенность, контрастность,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иллюстрации размещаются на вертикальных подставках, использование специальных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луп, специального оборудования.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тифлопедагога в методической работе школы-интерната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методической работы: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посещение общеобразовательных занятий с целью изучения того, как дети усваивают программный материал, какие трудности испытывают, как овладевают приемами предметно-практической деятельности;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выступления на педагогических советах для ознакомления учителей с особенностями развития, воспитания и обучения детей со зрительной патологией, а также с коррекционными программами и методиками;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открытых занятий, обсуждение опыта работы;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индивидуальное консультирование родителей по конкретным вопросам воспитания и обучения детей, методов коррекционной работы;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 занятий с детьми с целью ознакомления учителей и специалистов  с конкретными методами и приемами коррекционной работы;</a:t>
            </a:r>
            <a:b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пропаганда тифлопедагогических знаний (организация выставок специальной литературы, демонстрация дидактических материалов).</a:t>
            </a:r>
          </a:p>
          <a:p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тифлопедагога с родителями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работы: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выступления на родительских собраниях по общим вопросам воспитания и обучения, развития школьников с нарушениями зрения;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консультация для отдельных групп родителей с учетом общих для них проблем, связанных с особенностями развития детей, трудностями в овладении определенными знаниями;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индивидуальное консультирование родителей по вопросам, касающимися конкретного ребенка;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для родителей индивидуальных и подгрупповых коррекционных занятий, целью которых является обучение родителей приемам взаимодействия с ребенком, оказания ему действенной помощи в выполнении определенных видов деятельности;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 специальной, доступной для понимания родителей, литературы с аннотациями тифлопедагога;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 игр и специальных пособий, которые родители могут использовать в занятиях с детьми дома;</a:t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 детских работ, выполненных на занятиях тифлопедагога.</a:t>
            </a:r>
            <a: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7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7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работы школы-интерната с семьей: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индивидуального подхода к каждой семье, воспитывающей ребенка с нарушением зрения, к членам семьи.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комплексного подхода к организации коррекционно-педагогического процесса; при этом важное значение имеет совместное обсуждение разными специалистами данной семьи и ее «ведение».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сотрудничества между родителями и специалистами, между родителями и детьми (профессионал должен видеть в родителе не «объект своего воздействия», а «равноправного партнера по коррекционному процессу»).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учета интересов, или решение задач через интерес (применим в работе, как с ребенком, так и с родителями).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сравнения достижений ребенка только с тем, что мог он сам раньше, то есть сравнение ребенка с самим собой.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Функциональные обязанности учителя-дефектолога (тифлопедагога)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Заполняет карту развития ребенка, определяет основные направления коррекционной работы для конкретного ребенка.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детей, которые испытывают трудности адаптации и усвоения программного материала, составляет индивидуальные  программы.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Организует и проводит коррекционно-развивающие занятия с подгруппой детей согласно реализуемой программе не менее 2-3-х раз в неделю.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  индивидуальные занятия с детьми по развитию зрительного восприятия, ориентировке в пространстве, социально-бытовой ориентировке, развитию осязания и мелкой моторики.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Изготавливает дидактические пособия с учетом реализуемой программы, состояния зрения, здоровья и познавательных возможностей детей.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Принимает участие в работе </a:t>
            </a:r>
            <a:r>
              <a:rPr lang="ru-RU" sz="8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совещаний и семинаров.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Работает над повышением уровня самообразования. В течение года разрабатывает выбранную тему (изучает ее теоретически и готовит практические наработки)</a:t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8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20688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Организует рабочее место, место работы ребенка, оформляет кабинет с учетом реализуемых программ.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Создает развивающую среду в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кабинете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учетом состояния зрения, здоровья и познавательных возможностей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обучающихся.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Создает методический и дидактический комплексы, включающие в себя каталог периодических изданий, специальной литературы, а также конспекты занятий, развивающие игры, оформление которых должно соответствовать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офтальмо-гигиеническим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требованиям.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Ведет документацию.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 самоанализ деятельности в конце каждого учебного года.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Два раза в год проводит психолого-педагогическое изучение ребенка: (сентябрь,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май); 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Собирает сведения медицинских специалистов о состоянии здоровья ребенка.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Составляет информационно-диагностическую карту на каждого ребенка.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052736"/>
            <a:ext cx="66967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Участвует в курсах повышения профессиональной квалификации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Следит за изданием новой методической литературы. Знакомиться с ее содержанием, анализирует и доводит до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учителей,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родителей, воспитывающих детей с нарушениями зрения.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 просветительскую работу среди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учителей, специалистов,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медицинских специалистов, родителей по вопросам обучения, воспитания и развития детей с нарушениями зрения.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Организует работу с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родителями.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76672"/>
            <a:ext cx="67687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Тифлопедагог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ведущий специалист, координирующий и направляющий коррекционно-педагогическую работу.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подготовлен к профессиональной деятельности по обучению и воспитанию детей с нарушением зрения. Ее основой является – управление процессами обучения, воспитания и развития слепых и слабовидящих детей,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лицо, имеющее высшее дефектологическое образование (специальность – тифлопедагог).</a:t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гармоничное, всестороннее воспитание и обучение детей в соответствии с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программой,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 профилактическую и коррекционно-развивающую работу с детьми с учетом патологии зрения и других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нарушений.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Несет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ответственность за охрану жизни и здоровья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работы учителя-дефектолога (тифлопедагога)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-Тифлопедагогическое обследование детей.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-Проведение специальных коррекционных занятий с детьми.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-Участие в методической работе.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-Работа с родителями детей, посещающих    ГКОУ РО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Новочеркасскую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специальную школу-интернат№33.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Тифлопедагогическое обследование детей</a:t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sz="3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документации ( сделанных специалистами ЦПМПК, направившей ребенка в данное учреждение, общей медицинской и офтальмологической карт).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ребенка пользоваться своим нарушенным (или остаточным - у слепых) зрением и уровень развития сохранных анализаторов.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начале и конце учебного года.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данным обследования составляются тифлопедагогические характеристики детей.  Данные обследования и характеристики фиксируются в дефектологических картах.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конце учебного года тифлопедагог анализирует и обобщает данные всех проведённых обследований (развитие ребёнка в процессе коррекционного обучения в динамике)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коррекционные занятия тифлопедагога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занятий: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зрительного восприятия;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Социально-бытовая ориентировка;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Ориентировка в пространстве;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осязания и мелкой моторики.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заданий на занятии увеличивается , усложняются.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надюша\Downloads\logoped-768x5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581128"/>
            <a:ext cx="3456384" cy="2051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 по развитию зрительного восприятия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представлений о форме, цвете, величине,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умений выделять информативные признаки в предмете с последующим использованием при анализе свойств и качеств предмета,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навыков использования сенсорных операций в системе исследовательских действий,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признаков опознания предметов, опознавания предметов в разных модальностях,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умения читать “зашумленные” изображения,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восприятие объектов в условиях затрудненного восприятия (при наличии неполного изображения предмета, в условиях </a:t>
            </a:r>
            <a:r>
              <a:rPr lang="ru-RU" sz="6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заслоненности</a:t>
            </a: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одного предмета или его изображения другим, сниженной цветовой насыщенности, контрастности, на сюжетном изображении и др.).</a:t>
            </a:r>
            <a:b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/>
              <a:t/>
            </a:r>
            <a:br>
              <a:rPr lang="ru-RU" sz="5000" dirty="0" smtClean="0"/>
            </a:br>
            <a:endParaRPr lang="ru-RU" sz="5000" dirty="0"/>
          </a:p>
        </p:txBody>
      </p:sp>
      <p:pic>
        <p:nvPicPr>
          <p:cNvPr id="3074" name="Picture 2" descr="C:\Users\надюша\Downloads\kisspng-child-reading-book-5af99ed2332b76.47229385152630856220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229200"/>
            <a:ext cx="4104456" cy="16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При обследовании предмета необходимо подключать все виды чувствительности для формирования более точных и полных предметных представлений.</a:t>
            </a:r>
            <a:b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учат:</a:t>
            </a:r>
            <a:b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способам целенаправленного восприятия, последовательного обследования объектов окружающей действительности;</a:t>
            </a:r>
            <a:b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действовать с предметами ближайшего окружения, определять их свойства, качества и назначение по существенным признакам, на основе овладения приемом сравнения.</a:t>
            </a:r>
            <a:b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Большое место отводится игре. В играх совершенствуются предметно-практические действия, формируются компенсаторные способы познания окружающего мира. В ходе игр   усваиваются нормы общепринятого поведения, формируются навыками взаимодействия и общения со сверстниками и взрослыми.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Занятия по социально-бытовой ориентировке</a:t>
            </a:r>
            <a:br>
              <a:rPr kumimoji="0" lang="ru-RU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43691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 по ориентировке в пространстве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6696744" cy="50516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потребности в самостоятельной ориентировке: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преодоление страха пространства и неуверенности в своих силах;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овладение ориентировкой на своем теле;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способам и приемам ориентировки в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микропространстве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(за столом, на листе бумаги, в книге);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необходимых специальных умений и навыков самостоятельного овладения замкнутым и свободным пространством и ориентировки в нем;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ориентировке совместно со зрячими сверстниками и взрослыми;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с приемами ориентировки при помощи вспомогательных средств (трость, звуковые сигналы).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C:\Users\надюша\Downloads\57000020-d5db-4b93-a406-c36e69c5e47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1792" y="2132856"/>
            <a:ext cx="1872208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Этапы обучения ориентировке в пространстве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sz="3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представлений о своем теле и его симметричности, о пространственном расположении его частей;</a:t>
            </a:r>
          </a:p>
          <a:p>
            <a:pPr>
              <a:buNone/>
            </a:pP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обучение их практической ориентировке «на себе»;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представлений о том, что собст­венное тело является точкой отсчета при ориентировке в окружающем пространстве, то есть «от себя», формирование навыков </a:t>
            </a:r>
            <a:r>
              <a:rPr lang="ru-RU" sz="3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полисенсорного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восприятия предметов, умение анали­зировать информацию, полученную с помощью зрения и сохранных анализаторов, объединять ее в единый образ и применять в практической ориентировке;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моделированию предметно-практических построений;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ориентировке в пространстве с помощью схем.</a:t>
            </a:r>
            <a:b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187</Words>
  <Application>Microsoft Office PowerPoint</Application>
  <PresentationFormat>Экран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ГКОУ РО Новочеркасская специальная школа-интернат№33</vt:lpstr>
      <vt:lpstr>Слайд 2</vt:lpstr>
      <vt:lpstr>Направления работы учителя-дефектолога (тифлопедагога)</vt:lpstr>
      <vt:lpstr>Тифлопедагогическое обследование детей </vt:lpstr>
      <vt:lpstr>Специальные коррекционные занятия тифлопедагога</vt:lpstr>
      <vt:lpstr>Занятия по развитию зрительного восприятия</vt:lpstr>
      <vt:lpstr>  </vt:lpstr>
      <vt:lpstr>Занятия по ориентировке в пространстве  </vt:lpstr>
      <vt:lpstr>Этапы обучения ориентировке в пространстве</vt:lpstr>
      <vt:lpstr>Занятия по развитию осязания и мелкой моторики</vt:lpstr>
      <vt:lpstr>Подгрупповые занятия тифлопедагога</vt:lpstr>
      <vt:lpstr>  Индивидуальные занятия тифлопедагога  </vt:lpstr>
      <vt:lpstr>Офтальмо-гигиенические требования к проведению занятий учителя-дефектолога (тифлопедагога)</vt:lpstr>
      <vt:lpstr>Участие тифлопедагога в методической работе школы-интерната</vt:lpstr>
      <vt:lpstr>Работа тифлопедагога с родителями</vt:lpstr>
      <vt:lpstr>Принципы работы школы-интерната с семьей:</vt:lpstr>
      <vt:lpstr>Функциональные обязанности учителя-дефектолога (тифлопедагога)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ГКОУ РО Новочеркасская специальная школа-интернат№33</dc:title>
  <dc:creator>RePack by SPecialiST</dc:creator>
  <cp:lastModifiedBy>RePack by SPecialiST</cp:lastModifiedBy>
  <cp:revision>24</cp:revision>
  <dcterms:created xsi:type="dcterms:W3CDTF">2022-10-29T10:31:47Z</dcterms:created>
  <dcterms:modified xsi:type="dcterms:W3CDTF">2022-10-30T15:14:15Z</dcterms:modified>
</cp:coreProperties>
</file>