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0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5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7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0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F129-BD9F-42C4-977D-3AB0F2D570E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F60B-D0DB-4601-9437-542EDB7C9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" y="116632"/>
            <a:ext cx="908845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206f3be8-aabe-4a64-b695-1ede6eb77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/>
          <a:stretch/>
        </p:blipFill>
        <p:spPr bwMode="auto">
          <a:xfrm>
            <a:off x="1898642" y="1268760"/>
            <a:ext cx="5256584" cy="52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48680"/>
            <a:ext cx="362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АЗЕРБАЙДЖАНЦЫ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8037"/>
          <a:stretch/>
        </p:blipFill>
        <p:spPr bwMode="auto">
          <a:xfrm>
            <a:off x="2454938" y="1196752"/>
            <a:ext cx="4741830" cy="54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9652" y="431086"/>
            <a:ext cx="233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3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26933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5"/>
          <a:stretch/>
        </p:blipFill>
        <p:spPr bwMode="auto">
          <a:xfrm>
            <a:off x="1763688" y="1124744"/>
            <a:ext cx="5328592" cy="5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Batang"/>
              </a:rPr>
              <a:t>«Донская земля, народы и их традиции».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 проекта: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 - рассмотреть особенности национального состава Донского края, отношения между народами, их традиции и обычаи.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- познакомить с многонациональной культурой Дона (русского, украинского, армянского, азербайджанского, татарского,  цыганского народов);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- формировать бережное отношение к культурному наследию Донской земли;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- формировать уважение к многонациональной культуре и ее представителям;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- воспитывать толерантность.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8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8912"/>
            <a:ext cx="8496944" cy="635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 проекта.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Оформление выставочного стола, представить традиции народа живущего на Дону (желательно иметь представителя класса)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надпись выставки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рассказы, стихотворения народа, книги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-приветствия на языке народа,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приготовленные  блюда и рецепты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фотографии и элементы народных костюмов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столовая посуда, сувениры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предметы декоративно - прикладного творчества, выбранной национальности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 возможности звучание национальной музыки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/>
          <a:stretch/>
        </p:blipFill>
        <p:spPr bwMode="auto">
          <a:xfrm>
            <a:off x="179512" y="188640"/>
            <a:ext cx="39465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Admin\Desktop\фото\Удостоверение 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0" b="7312"/>
          <a:stretch/>
        </p:blipFill>
        <p:spPr bwMode="auto">
          <a:xfrm>
            <a:off x="4922488" y="186309"/>
            <a:ext cx="3563994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фото\Удостоверение 0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408" r="4637" b="14604"/>
          <a:stretch/>
        </p:blipFill>
        <p:spPr bwMode="auto">
          <a:xfrm>
            <a:off x="179512" y="3639171"/>
            <a:ext cx="3768702" cy="30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фото\Удостоверение 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69" y="3639171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\Удостоверение 0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b="6685"/>
          <a:stretch/>
        </p:blipFill>
        <p:spPr bwMode="auto">
          <a:xfrm>
            <a:off x="179512" y="279320"/>
            <a:ext cx="4212468" cy="40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фото\Удостоверение 0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4355"/>
          <a:stretch/>
        </p:blipFill>
        <p:spPr bwMode="auto">
          <a:xfrm>
            <a:off x="4699429" y="2284763"/>
            <a:ext cx="4281342" cy="40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\Удостоверение 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3243"/>
          <a:stretch/>
        </p:blipFill>
        <p:spPr bwMode="auto">
          <a:xfrm>
            <a:off x="1884818" y="476672"/>
            <a:ext cx="5076564" cy="60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то\Удостоверение 0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12300"/>
          <a:stretch/>
        </p:blipFill>
        <p:spPr bwMode="auto">
          <a:xfrm>
            <a:off x="251520" y="188640"/>
            <a:ext cx="3400886" cy="35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фото\Удостоверение 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13677"/>
          <a:stretch/>
        </p:blipFill>
        <p:spPr bwMode="auto">
          <a:xfrm>
            <a:off x="3963527" y="1476950"/>
            <a:ext cx="5033461" cy="51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7551" y="764704"/>
            <a:ext cx="1764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то\Удостоверение 0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0230"/>
          <a:stretch/>
        </p:blipFill>
        <p:spPr bwMode="auto">
          <a:xfrm>
            <a:off x="1259631" y="1196752"/>
            <a:ext cx="6607071" cy="53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9580" y="431086"/>
            <a:ext cx="1955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" y="1124744"/>
            <a:ext cx="8198074" cy="54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287070"/>
            <a:ext cx="177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«Донская земля, народы и их традиции».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«Донская земля, народы и их традиции».</dc:title>
  <dc:creator>Admin</dc:creator>
  <cp:lastModifiedBy>Admin</cp:lastModifiedBy>
  <cp:revision>19</cp:revision>
  <dcterms:created xsi:type="dcterms:W3CDTF">2022-03-20T12:04:23Z</dcterms:created>
  <dcterms:modified xsi:type="dcterms:W3CDTF">2022-03-28T15:51:07Z</dcterms:modified>
</cp:coreProperties>
</file>